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Access an engaging curriculum, led by high-quality text drivers, that is appropriate for all but is also meaningful, challenging &amp; ambitious.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provided a range of activities to engage them and allow them to effectively communicate their understanding.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Have opportunities for both written and oral work in English lessons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Experience high-quality modelling in every lesson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supported with their behaviour choices in a positive environment, using the school’s Behaviour Policy and script.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Receive timely and accurate feedback in lessons that results in further progress within lessons and across the curriculum.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Receive daily handwriting lessons using Kinetic Letters which develops the cognitive and physical skills of handwriting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Enjoy story time daily and have access to an engaging book area in every classroom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Are heard read by adults in school and have the opportunity to develop their reading fluency in reading lessons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47564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English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Personalised  learning journeys that build upon needs and interests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Specific 1:1 interventions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A variety of approaches to recording progress e.g. photographs, written notes, videos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00" dirty="0"/>
              <a:t>Bespoke teaching of Early Reading on a 1:1 basis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/>
              <a:t>School and parents to work alongside relevant professionals </a:t>
            </a:r>
            <a:r>
              <a:rPr lang="en-GB" sz="1100" dirty="0"/>
              <a:t> to share information, identify needs and to help the child and their families to access the support they need.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9759" y="1333782"/>
            <a:ext cx="357290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Verbal and written scaffolding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Clear vocabulary explanations and/or introductory vocabulary work to prepare for a new unit of work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Targeted interventions delivered by Learning Support Assistants.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 specific seat in lessons to meet a sensory or a learning need.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An adapted lesson structure, e.g. more paired/ discussion work or peel-away group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Additional adult support in lessons so that the child’s needs are effectively met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Varied task design  so that they can achieve the intended outcome of the lesson or unit of work</a:t>
            </a:r>
            <a:endParaRPr lang="en-GB" altLang="en-US" sz="900" dirty="0"/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7622" y="6163733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5126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41BFD45A-D962-4A6F-943F-17E1DB6A62FE}"/>
</file>

<file path=customXml/itemProps2.xml><?xml version="1.0" encoding="utf-8"?>
<ds:datastoreItem xmlns:ds="http://schemas.openxmlformats.org/officeDocument/2006/customXml" ds:itemID="{64910089-AFC6-412A-86B5-1574EB0D8771}"/>
</file>

<file path=customXml/itemProps3.xml><?xml version="1.0" encoding="utf-8"?>
<ds:datastoreItem xmlns:ds="http://schemas.openxmlformats.org/officeDocument/2006/customXml" ds:itemID="{824A028C-6CA5-4A9A-AE9E-3F463F3EB297}"/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344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27</cp:revision>
  <dcterms:created xsi:type="dcterms:W3CDTF">2024-11-13T09:05:46Z</dcterms:created>
  <dcterms:modified xsi:type="dcterms:W3CDTF">2026-03-11T15:57:35Z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9850600</vt:r8>
  </property>
</Properties>
</file>