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ACD5C-6A6C-48C9-8599-18933AEBFC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0C1EF1-5150-46B1-A4C1-4AE90BD4F3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03BDE-FF12-4B9F-A7D6-C538C8B41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8D800-1A4C-4164-A898-6730E8B28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A1B4C0-A900-4E41-85A1-32125FD08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196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6DC31-2A55-4DDB-B383-1F4825E56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A1BEF-CDA6-4E99-958B-463B82B591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08C06-5D11-4A8A-A858-16827F8D4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103AF-2845-4DC7-97BD-C6A29DC04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4F1495-BEA3-4D24-BCE1-0EF4914C6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642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730EC-C509-478D-9030-91E6FA1FF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EB438C-F3E5-4D6D-BE43-5346FDA00F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004F75-4C55-40F5-B497-8AD62B29B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8C89BC-5882-4950-9BF6-B3D9EFA9F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1618A-41E2-48EA-89E6-6A0CC25D3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471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CB9D7-4712-4CAA-AA38-B74B13F72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8F511-B8C0-47B6-BE60-382750A433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0B92ED-11EB-4288-B649-D825ABD82C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03C478-63CE-4288-9F9A-40E847084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4291C1-394D-4661-A80B-AC96AA9A9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7661D6-3908-402E-8B0B-2592A3CA9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750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3469B-DCEA-4C86-8774-C4BF0A1C6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9DC5F2-184D-47ED-9AE7-E2C16E2A27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6CC888-37F1-4F3E-A15E-19BA7E762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F1734B-B233-49D4-997C-EB3A081BC1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8333DE-E228-46FB-8E29-6045AFFD0C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DB1ABC-0D5F-409B-871B-0BDC673C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CE4CB5-A7F8-43A0-8882-CFEBA1A41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0E7259-B9C8-4D4B-A5BB-721EF919F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33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03E4-561A-4A5E-9C8C-23530D691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DA0659-6D0F-467B-BC5B-166E45BAE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D1EF0D-3586-4C6F-8224-8CB3654EE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57E9A6-6915-423C-9BC1-1E3CC8EAB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8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1D43C9-0F51-44F3-80EA-804827E28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4F2ED0-8064-427C-BEC2-C6BCEE29E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2ABDC1-7CC7-4CBA-BB06-046E79268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914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709C2-75FA-42BC-812D-292A65D7E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CE376-EB1E-4D6D-9B5D-D346AEE4E3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AA4150-D958-4E1E-A458-582B354A43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D95D6C-64AD-4324-ACEB-ABB5323F9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705485-0E31-471D-B122-77DF93E0B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C1EFFA-671F-404C-892F-D0CE40477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630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A01DF-CBB4-4E09-9C98-08D0DD756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A54297-F80A-481E-BE7B-9079F1E7DA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58BBFB-649A-4BE0-8B5B-2C8A259152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074575-FDAE-415D-86F3-ADD478BE7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C545A8-EB27-45B6-9AE0-C8FEF403D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04969E-C3F8-4F29-B0E4-9FD280915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330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50BA1-7A68-42A8-B140-4200A261A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9B18C0-7F76-411C-9EB2-2EFFAFB6C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6CA84B-0937-4173-B484-17076AEFB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54149F-C54B-47C3-962A-161626D50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642420-4B9B-419A-832C-E56566E08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27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E7C569-3B13-4E2B-9693-7AC072C0B4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E610E4-C4D6-4ED0-B568-E230F1573E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BA9FB1-A346-480B-AFCE-A8AD5FCBA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BD9AE2-427E-4736-B3A2-2370A049A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38409-22E8-4C8F-B195-0D9529774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549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0EDAA4-4E9D-4BA0-BF44-672A33DC0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E0DA0A-DAAC-4C2F-B3EE-3D39F0AC4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D04A7C-927A-4784-BE79-3A234913AA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625CA-7282-4FC5-B564-D1A5E1B1FA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85DDB-E456-4822-8687-51CFD94FF6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074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894E818-C406-4F51-BF11-5418DBAFCE47}"/>
              </a:ext>
            </a:extLst>
          </p:cNvPr>
          <p:cNvGrpSpPr/>
          <p:nvPr/>
        </p:nvGrpSpPr>
        <p:grpSpPr>
          <a:xfrm>
            <a:off x="1255712" y="0"/>
            <a:ext cx="9375775" cy="10295890"/>
            <a:chOff x="1255712" y="0"/>
            <a:chExt cx="9375775" cy="1029589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000C380-E222-4F65-9865-ABC353273357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5712" y="0"/>
              <a:ext cx="9375775" cy="10295890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10BFFBD-EBCB-4406-A8BA-B87D749DD5EA}"/>
                </a:ext>
              </a:extLst>
            </p:cNvPr>
            <p:cNvSpPr/>
            <p:nvPr/>
          </p:nvSpPr>
          <p:spPr>
            <a:xfrm>
              <a:off x="3039533" y="694267"/>
              <a:ext cx="5774267" cy="897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ext Box 14">
            <a:extLst>
              <a:ext uri="{FF2B5EF4-FFF2-40B4-BE49-F238E27FC236}">
                <a16:creationId xmlns:a16="http://schemas.microsoft.com/office/drawing/2014/main" id="{629CCB22-1430-48DC-A835-2B9C851CDC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0022" y="694267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Curriculum Accessibility – Music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1BB9D59B-049E-45CE-9204-1E9E597B3B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7408" y="1333782"/>
            <a:ext cx="3261719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Personalised long-term learning outcomes with carefully planned incremental targets to achieving their outcomes.</a:t>
            </a:r>
          </a:p>
          <a:p>
            <a:pPr marL="171450" lvl="0" indent="-17145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Access to a quiet space to ensure they can be supported to meet their potential – particularly important during practical tasks </a:t>
            </a:r>
          </a:p>
          <a:p>
            <a:pPr marL="171450" lvl="0" indent="-17145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Additional support in lessons from an adult who is aware of their individual pastoral and learning needs. </a:t>
            </a:r>
          </a:p>
          <a:p>
            <a:pPr marL="171450" lvl="0" indent="-17145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Bespoke timetables taking in to account their needs to ensure that they are taught in an environment that best supports their needs for learning.</a:t>
            </a:r>
          </a:p>
          <a:p>
            <a:pPr marL="171450" lvl="0" indent="-17145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Curriculum adaptations to allow for engagement through pupil interests (carefully considered  musical choices). </a:t>
            </a:r>
          </a:p>
          <a:p>
            <a:pPr marL="171450" lvl="0" indent="-17145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Long-running interventions to support  children’s working memory, vocabulary deficit and understanding of language.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i="1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i="1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955D6A7-88EA-44C5-85AA-D3A0D5C2A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5265" y="1333782"/>
            <a:ext cx="3011836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b="1" dirty="0"/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Verbal and picture scaffolding including Widget Online provided to ensure that pupil’s have a clear understanding of the expectations.  </a:t>
            </a:r>
          </a:p>
          <a:p>
            <a:pPr marL="171450" lvl="0" indent="-17145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Clear vocabulary explanations and/or introductory vocabulary work to prepare for a task.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 specific seat in lessons to meet a sensory or a learning need.</a:t>
            </a:r>
          </a:p>
          <a:p>
            <a:pPr marL="171450" lvl="0" indent="-17145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Adapted lesson structure, e.g.  more opportunities for talk partner discussions.</a:t>
            </a:r>
          </a:p>
          <a:p>
            <a:pPr marL="171450" lvl="0" indent="-17145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Extra support in a lesson from an additional adult so that the pupils needs, academic or pastoral are effectively met.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Use of headphones for keyboard work or ear defenders for practical tasks </a:t>
            </a:r>
          </a:p>
          <a:p>
            <a:pPr marL="171450" lvl="0" indent="-17145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Wider spaced manuscript paper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i="1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B560F1AC-8548-44CC-A6F7-31FECE17D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3990688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All Pupils in All Areas of Learning: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Access an engaging curriculum, designed by Hampshire Music Service and adapted by the subject leader that is meaningful and ambitious.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Are provided a range of activities to engage them and allow them to effectively communicate their understanding.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Children are closely monitored and supported pastorally to ensure their emotional wellbeing is prioritised.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Record work in a variety of ways including Tapestry for EYFS and Year 1 pupils, allowing access to the curriculum through multi-sensory learning.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Are supported with their behaviour choices in a positive environment, school use restorative consequences so that pupils can reflect and be supported to meet the community’s behaviour expectations.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Children receive feedback in lessons that results in further progress across Music and the wider curriculum.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11" name="Text Box 14">
            <a:extLst>
              <a:ext uri="{FF2B5EF4-FFF2-40B4-BE49-F238E27FC236}">
                <a16:creationId xmlns:a16="http://schemas.microsoft.com/office/drawing/2014/main" id="{A06BA4F2-1991-46DD-BC55-3EDB752AF1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911" y="6029739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Love             Courage          Friendship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683751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02C7D67995D3429AF5533E4A05EB1F" ma:contentTypeVersion="13" ma:contentTypeDescription="Create a new document." ma:contentTypeScope="" ma:versionID="66a0acb18826b91b8e6c157c71393070">
  <xsd:schema xmlns:xsd="http://www.w3.org/2001/XMLSchema" xmlns:xs="http://www.w3.org/2001/XMLSchema" xmlns:p="http://schemas.microsoft.com/office/2006/metadata/properties" xmlns:ns2="93c35c4b-043d-4e79-9df1-e15f97b7fca6" xmlns:ns3="d8a848e4-d9f4-47dd-a337-be4606f00117" targetNamespace="http://schemas.microsoft.com/office/2006/metadata/properties" ma:root="true" ma:fieldsID="1ac25de1bcedbfe49ee23e93ed0c74e1" ns2:_="" ns3:_="">
    <xsd:import namespace="93c35c4b-043d-4e79-9df1-e15f97b7fca6"/>
    <xsd:import namespace="d8a848e4-d9f4-47dd-a337-be4606f00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c35c4b-043d-4e79-9df1-e15f97b7fc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3fafa4e-4cc4-47a2-a42c-f4bfc93bea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a848e4-d9f4-47dd-a337-be4606f00117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5d2e1458-1715-4dd3-89f1-0f4d214694af}" ma:internalName="TaxCatchAll" ma:showField="CatchAllData" ma:web="d8a848e4-d9f4-47dd-a337-be4606f001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c35c4b-043d-4e79-9df1-e15f97b7fca6">
      <Terms xmlns="http://schemas.microsoft.com/office/infopath/2007/PartnerControls"/>
    </lcf76f155ced4ddcb4097134ff3c332f>
    <TaxCatchAll xmlns="d8a848e4-d9f4-47dd-a337-be4606f00117" xsi:nil="true"/>
  </documentManagement>
</p:properties>
</file>

<file path=customXml/itemProps1.xml><?xml version="1.0" encoding="utf-8"?>
<ds:datastoreItem xmlns:ds="http://schemas.openxmlformats.org/officeDocument/2006/customXml" ds:itemID="{928F41C3-29D7-4236-A573-E05A98D1CAAA}"/>
</file>

<file path=customXml/itemProps2.xml><?xml version="1.0" encoding="utf-8"?>
<ds:datastoreItem xmlns:ds="http://schemas.openxmlformats.org/officeDocument/2006/customXml" ds:itemID="{DD585A7D-6439-4840-8CDA-2735DEDB65E2}"/>
</file>

<file path=customXml/itemProps3.xml><?xml version="1.0" encoding="utf-8"?>
<ds:datastoreItem xmlns:ds="http://schemas.openxmlformats.org/officeDocument/2006/customXml" ds:itemID="{A7D73C09-F70B-402E-BFC2-10381B071326}"/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360</Words>
  <Application>Microsoft Office PowerPoint</Application>
  <PresentationFormat>Widescreen</PresentationFormat>
  <Paragraphs>45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Verdana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Oakes</dc:creator>
  <cp:lastModifiedBy>Jen Wade</cp:lastModifiedBy>
  <cp:revision>28</cp:revision>
  <dcterms:created xsi:type="dcterms:W3CDTF">2024-11-13T09:05:46Z</dcterms:created>
  <dcterms:modified xsi:type="dcterms:W3CDTF">2024-12-02T08:14:42Z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0x010100F902C7D67995D3429AF5533E4A05EB1F</vt:lpwstr>
  </property>
  <property fmtid="{D5CDD505-2E9C-101B-9397-08002B2CF9AE}" pid="3" name="Order">
    <vt:r8>9852400</vt:r8>
  </property>
</Properties>
</file>