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Science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0139" y="1294557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Personalised  learning journeys that build upon needs and interests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Specific 1:1 interventions to support reading and application in science.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 variety of approaches to recording progress e.g. photographs, written notes, videos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/>
              <a:t>School and parents to work alongside relevant professionals </a:t>
            </a:r>
            <a:r>
              <a:rPr lang="en-GB" sz="1100" dirty="0"/>
              <a:t> to share information, identify needs and to help the child and their families to access the support they need.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Verbal and written scaffolding  is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Clear vocabulary explanations and/or introductory vocabulary work to prepare for a new unit of work.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An adapted lesson structure, e.g. more paired/ discussion work or peel-away group.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Additional adult support in lessons so that the child’s needs are effectively met.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Varied task design  so that they can achieve the intended outcome of the lesson or unit of work.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8299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Pupils:</a:t>
            </a:r>
            <a:endParaRPr lang="en-GB" altLang="en-US" sz="11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 a differentiated curriculum that is appropriate for all but is also meaningful and challenging and follows the National Curriculum.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Disciplinary and substantive skills are progressive across key stages and year groups.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Weekly retrieval questions linked to scientific language or concepts taught in previous lesson or related learning in previous year groups.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 provided a range of activities to engage them and allow them to effectively communicate their understanding.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Plan  and carry out investigations in order to answer a  scientific line of enquiry.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Record work in a variety of ways, with both written ( data collection and written responses) and oral responses.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Record scientifically observations, predictions, outcomes and analysis of data using scientific language.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supported with their behaviour choices in a positive environment, using the school’s Behaviour Policy and script.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8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96983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07673B75-5922-4BCD-B3B8-BCC15947587D}"/>
</file>

<file path=customXml/itemProps2.xml><?xml version="1.0" encoding="utf-8"?>
<ds:datastoreItem xmlns:ds="http://schemas.openxmlformats.org/officeDocument/2006/customXml" ds:itemID="{87C36BFE-6E80-416B-B4DB-784F82451F41}"/>
</file>

<file path=customXml/itemProps3.xml><?xml version="1.0" encoding="utf-8"?>
<ds:datastoreItem xmlns:ds="http://schemas.openxmlformats.org/officeDocument/2006/customXml" ds:itemID="{A465AC55-2BC3-4DDF-A64F-CBF9F08C9965}"/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336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33</cp:revision>
  <dcterms:created xsi:type="dcterms:W3CDTF">2024-11-13T09:05:46Z</dcterms:created>
  <dcterms:modified xsi:type="dcterms:W3CDTF">2026-03-11T15:55:23Z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9854400</vt:r8>
  </property>
</Properties>
</file>