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French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49" y="1333782"/>
            <a:ext cx="2190777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Personalised  learning journeys that build upon needs and interests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An adult supporting them in every lesson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 variety of approaches to recording progress e.g. photographs, written notes, videos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50" dirty="0"/>
              <a:t>School and parents to work alongside relevant professionals </a:t>
            </a:r>
            <a:r>
              <a:rPr lang="en-GB" sz="1050" dirty="0"/>
              <a:t> to share information, identify needs and to help the child and their families to access the support they need. </a:t>
            </a:r>
            <a:endParaRPr lang="en-GB" altLang="en-US" sz="1050" b="1" dirty="0">
              <a:solidFill>
                <a:srgbClr val="FF0000"/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>
              <a:solidFill>
                <a:srgbClr val="FF0000"/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0" i="1" dirty="0">
              <a:solidFill>
                <a:srgbClr val="FF0000"/>
              </a:solidFill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9275" y="1333782"/>
            <a:ext cx="3791165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Verbal and written scaffolding provided to ensure that they have a clear understanding of the expectations.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Clear vocabulary explanations and/or introductory vocabulary work to prepare for a new unit of work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Cloze activities, writing or speaking frames to support learning.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Additional modelling for pronunciation, word order in a sentence or conversation format.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050" dirty="0"/>
              <a:t>The use of echoing and whole class chanting to support with pronunciation with speech</a:t>
            </a: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 specific seat in lessons to meet a sensory or a learning need.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An adapted lesson structure, e.g. more paired/ discussion work or peel-away group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Additional adult support in lessons so that the child’s needs are effectively met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i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Varied task design  so that they can achieve the intended outcome of the lesson or unit of work.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0" b="1" i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504709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Access a differentiated curriculum selected by the subject leader that is appropriate for all but is also meaningful, challenging &amp; ambitious.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Are provided a range of activities to engage them and allow them to effectively communicate their understanding.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Record work in a variety of ways, including conversation, allowing access to the curriculum through multi-sensory learning.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Have access to oral demonstrations from native speakers to ensure correct pronunciation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Experience high-quality modelling in every lesson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050" dirty="0"/>
              <a:t>New language is taught at a slow pace, with opportunity to retrieve, recap and build on prior knowledge.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050" dirty="0"/>
              <a:t>Images are used to assist words so children can identify meaning of words with pictures.</a:t>
            </a: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050" dirty="0"/>
              <a:t>Think-pair-share is used as a technique for promoting speech in French lessons, alongside other Tom Sherrington techniques.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Are supported with their behaviour choices in a positive environment, using the school’s Behaviour Policy and script.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05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50" dirty="0"/>
              <a:t>Receive timely and accurate feedback in lessons that results in further progress within lessons and across the curriculum.</a:t>
            </a:r>
            <a:endParaRPr lang="en-GB" altLang="en-US" sz="1050" b="1" dirty="0"/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59935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4F1F7958-5BA4-480C-8070-7B8A91E8D507}"/>
</file>

<file path=customXml/itemProps2.xml><?xml version="1.0" encoding="utf-8"?>
<ds:datastoreItem xmlns:ds="http://schemas.openxmlformats.org/officeDocument/2006/customXml" ds:itemID="{8D0D92F2-8EBB-42A9-B721-005C227AB0C5}"/>
</file>

<file path=customXml/itemProps3.xml><?xml version="1.0" encoding="utf-8"?>
<ds:datastoreItem xmlns:ds="http://schemas.openxmlformats.org/officeDocument/2006/customXml" ds:itemID="{EAA64365-AAFF-4220-870D-3E1E153E0DF2}"/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394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Jane.Duery@Newtown.Primary</cp:lastModifiedBy>
  <cp:revision>29</cp:revision>
  <dcterms:created xsi:type="dcterms:W3CDTF">2024-11-13T09:05:46Z</dcterms:created>
  <dcterms:modified xsi:type="dcterms:W3CDTF">2024-12-02T08:15:45Z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9851000</vt:r8>
  </property>
</Properties>
</file>