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Art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Personalised learning outcomes with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Curriculum adaptations to allow for engagement through pupil interests.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Long-running interventions to support challenges around number understanding and understanding of calculations.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ea typeface="Verdana" panose="020B0604030504040204" pitchFamily="34" charset="0"/>
              </a:rPr>
              <a:t>Additional LSA support in practical lessons.</a:t>
            </a: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Use of concrete and pictorial representations and models during teaching and when working independently to aid their understanding.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One-to-one interaction and targeted intervention by the teacher.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Adapted lesson structure, e.g. more paired/ discussion work or increased mini-plenaries.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Extra support in a lesson from an additional adult so that the pupils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ea typeface="Verdana" panose="020B0604030504040204" pitchFamily="34" charset="0"/>
              </a:rPr>
              <a:t>Laminated and different coloured specialist vocabulary sheets available with phonetic breakdowns.</a:t>
            </a:r>
            <a:endParaRPr lang="en-GB" altLang="en-US" sz="1100" dirty="0">
              <a:ea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  <a:endParaRPr lang="en-GB" altLang="en-US" sz="28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Access a differentiated, engaging curriculum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Are closely monitored and supported pastorally to ensure their emotional wellbeing is prioritised.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dirty="0"/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dirty="0"/>
              <a:t>Receive feedback in lessons that results in further progress across the curriculum.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59935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061ED805-EC1B-4474-B755-B51D705696A5}"/>
</file>

<file path=customXml/itemProps2.xml><?xml version="1.0" encoding="utf-8"?>
<ds:datastoreItem xmlns:ds="http://schemas.openxmlformats.org/officeDocument/2006/customXml" ds:itemID="{8A85D499-ADFB-4158-B75D-B0CDC8F0983B}"/>
</file>

<file path=customXml/itemProps3.xml><?xml version="1.0" encoding="utf-8"?>
<ds:datastoreItem xmlns:ds="http://schemas.openxmlformats.org/officeDocument/2006/customXml" ds:itemID="{E76179D0-864E-43CD-998E-6B00DDCE1043}"/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342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Katie Grimshaw</cp:lastModifiedBy>
  <cp:revision>27</cp:revision>
  <dcterms:created xsi:type="dcterms:W3CDTF">2024-11-13T09:05:46Z</dcterms:created>
  <dcterms:modified xsi:type="dcterms:W3CDTF">2026-03-11T15:57:00Z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9849200</vt:r8>
  </property>
</Properties>
</file>