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Geography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6011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Personalised  learning journeys that build upon needs and interests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Specific 1:1 interventions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An adult supporting them in every lesson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Visual cues to help them access the learning e.g. the use of Widget symbols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 variety of approaches to recording progress e.g. photographs, written notes, videos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Verbal and written scaffolding provided to ensure that they have a clear understanding of the expectations.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Clear vocabulary explanations and/or introductory vocabulary work to prepare for a new unit of work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 specific seat in lessons to meet a sensory or a learning need.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An adapted lesson structure, e.g. more paired/ discussion work or peel-away group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Additional adult support in lessons so that the child’s needs are effectively met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Varied task design  so that they can achieve the intended outcome of the lesson or unit of work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Have full access to the National Curriculum coverage the immediate world around them and builds out into the wider world.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Will access Geography through half termly topics.  Each unit uses knowledge and vocabulary  organisers to determine the content, and include Geographical skills to be explored.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Have access to a wide range of resources to develop their Geographical skills, including maps, atlases, globes, photographs, videos, web sites, first hand experiences and relevant educational visits or visitors.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Will develop an awareness of a place and scale – all places and spaces have a history behind them, shaped by humans, earth and climate.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Will develop a meaning and awareness to places and spaces, including spatial awareness of the globe.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/>
              <a:t>Develop their problem solving skills which enables them to explore their own world.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42862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1DBAC28F-3669-4718-A265-8DA474712EB6}"/>
</file>

<file path=customXml/itemProps2.xml><?xml version="1.0" encoding="utf-8"?>
<ds:datastoreItem xmlns:ds="http://schemas.openxmlformats.org/officeDocument/2006/customXml" ds:itemID="{DFA67DC5-577A-4F00-940D-95C769E895B8}"/>
</file>

<file path=customXml/itemProps3.xml><?xml version="1.0" encoding="utf-8"?>
<ds:datastoreItem xmlns:ds="http://schemas.openxmlformats.org/officeDocument/2006/customXml" ds:itemID="{2E9DB610-2043-4F69-A1BF-4BA77330B777}"/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319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Claire Halsey</cp:lastModifiedBy>
  <cp:revision>30</cp:revision>
  <dcterms:created xsi:type="dcterms:W3CDTF">2024-11-13T09:05:46Z</dcterms:created>
  <dcterms:modified xsi:type="dcterms:W3CDTF">2025-01-07T11:28:22Z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9851400</vt:r8>
  </property>
</Properties>
</file>