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access a spiral curriculum that is varied and 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access mathematical vocabulary that link to all curriculum domains.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are provided a range of activities to engage them and allow them to effectively communicate their mathematical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record work in a variety of ways, allowing access to the curriculum through the use of a CPA approach (Concrete, pictorial and abstract)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receive feedback in lessons that results in further progress across the curriculum.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47564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Maths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Personalised  learning journeys that build upon needs and interests 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Specific 1:1 interventions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An adult supporting them in every lesson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 variety of approaches to recording progress e.g. photographs, written notes, videos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/>
              <a:t>School and parents to work alongside relevant professionals </a:t>
            </a:r>
            <a:r>
              <a:rPr lang="en-GB" sz="1100" b="1" dirty="0"/>
              <a:t> to share information, identify needs and to help the child and their families to access the support they need.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9759" y="1333782"/>
            <a:ext cx="357290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Verbal and written scaffolding provided to ensure that they have a clear understanding of the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Clear vocabulary explanations and/or introductory vocabulary work to prepare for a new unit of work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Targeted interventions delivered by the class teacher and  Learning Support Assistants.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An adapted lesson structure, e.g. more paired/ discussion work or peel-away group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Additional adult support in lessons so that the child’s needs are effectively met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b="1" i="1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b="1" dirty="0"/>
              <a:t>Varied task design  so that they can achieve the intended outcome of the lesson or unit of work</a:t>
            </a: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622" y="6163733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04287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90836EA0-14E8-4145-BB78-DC622AA56137}"/>
</file>

<file path=customXml/itemProps2.xml><?xml version="1.0" encoding="utf-8"?>
<ds:datastoreItem xmlns:ds="http://schemas.openxmlformats.org/officeDocument/2006/customXml" ds:itemID="{91B5FEFE-5332-49A6-A48F-02DDF79DBDF0}"/>
</file>

<file path=customXml/itemProps3.xml><?xml version="1.0" encoding="utf-8"?>
<ds:datastoreItem xmlns:ds="http://schemas.openxmlformats.org/officeDocument/2006/customXml" ds:itemID="{11B39834-B204-47AC-9207-B395CD2A10D9}"/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310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Joanne Penelrick</cp:lastModifiedBy>
  <cp:revision>27</cp:revision>
  <dcterms:created xsi:type="dcterms:W3CDTF">2024-11-13T09:05:46Z</dcterms:created>
  <dcterms:modified xsi:type="dcterms:W3CDTF">2025-01-08T08:52:58Z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9852000</vt:r8>
  </property>
</Properties>
</file>